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8999538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78"/>
    <p:restoredTop sz="94648"/>
  </p:normalViewPr>
  <p:slideViewPr>
    <p:cSldViewPr snapToGrid="0" snapToObjects="1">
      <p:cViewPr>
        <p:scale>
          <a:sx n="154" d="100"/>
          <a:sy n="154" d="100"/>
        </p:scale>
        <p:origin x="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4942" y="883861"/>
            <a:ext cx="6749654" cy="1880235"/>
          </a:xfrm>
        </p:spPr>
        <p:txBody>
          <a:bodyPr anchor="b"/>
          <a:lstStyle>
            <a:lvl1pPr algn="ctr">
              <a:defRPr sz="442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2836605"/>
            <a:ext cx="6749654" cy="1303913"/>
          </a:xfrm>
        </p:spPr>
        <p:txBody>
          <a:bodyPr/>
          <a:lstStyle>
            <a:lvl1pPr marL="0" indent="0" algn="ctr">
              <a:buNone/>
              <a:defRPr sz="1772"/>
            </a:lvl1pPr>
            <a:lvl2pPr marL="337505" indent="0" algn="ctr">
              <a:buNone/>
              <a:defRPr sz="1476"/>
            </a:lvl2pPr>
            <a:lvl3pPr marL="675010" indent="0" algn="ctr">
              <a:buNone/>
              <a:defRPr sz="1329"/>
            </a:lvl3pPr>
            <a:lvl4pPr marL="1012515" indent="0" algn="ctr">
              <a:buNone/>
              <a:defRPr sz="1181"/>
            </a:lvl4pPr>
            <a:lvl5pPr marL="1350020" indent="0" algn="ctr">
              <a:buNone/>
              <a:defRPr sz="1181"/>
            </a:lvl5pPr>
            <a:lvl6pPr marL="1687525" indent="0" algn="ctr">
              <a:buNone/>
              <a:defRPr sz="1181"/>
            </a:lvl6pPr>
            <a:lvl7pPr marL="2025030" indent="0" algn="ctr">
              <a:buNone/>
              <a:defRPr sz="1181"/>
            </a:lvl7pPr>
            <a:lvl8pPr marL="2362535" indent="0" algn="ctr">
              <a:buNone/>
              <a:defRPr sz="1181"/>
            </a:lvl8pPr>
            <a:lvl9pPr marL="2700040" indent="0" algn="ctr">
              <a:buNone/>
              <a:defRPr sz="118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5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9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287536"/>
            <a:ext cx="1940525" cy="457682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8" y="287536"/>
            <a:ext cx="5709082" cy="457682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4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72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346419"/>
            <a:ext cx="7762102" cy="2246530"/>
          </a:xfrm>
        </p:spPr>
        <p:txBody>
          <a:bodyPr anchor="b"/>
          <a:lstStyle>
            <a:lvl1pPr>
              <a:defRPr sz="442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3614203"/>
            <a:ext cx="7762102" cy="1181397"/>
          </a:xfrm>
        </p:spPr>
        <p:txBody>
          <a:bodyPr/>
          <a:lstStyle>
            <a:lvl1pPr marL="0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1pPr>
            <a:lvl2pPr marL="337505" indent="0">
              <a:buNone/>
              <a:defRPr sz="1476">
                <a:solidFill>
                  <a:schemeClr val="tx1">
                    <a:tint val="75000"/>
                  </a:schemeClr>
                </a:solidFill>
              </a:defRPr>
            </a:lvl2pPr>
            <a:lvl3pPr marL="675010" indent="0">
              <a:buNone/>
              <a:defRPr sz="1329">
                <a:solidFill>
                  <a:schemeClr val="tx1">
                    <a:tint val="75000"/>
                  </a:schemeClr>
                </a:solidFill>
              </a:defRPr>
            </a:lvl3pPr>
            <a:lvl4pPr marL="1012515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4pPr>
            <a:lvl5pPr marL="1350020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5pPr>
            <a:lvl6pPr marL="1687525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6pPr>
            <a:lvl7pPr marL="2025030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7pPr>
            <a:lvl8pPr marL="2362535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8pPr>
            <a:lvl9pPr marL="2700040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58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1437680"/>
            <a:ext cx="3824804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1437680"/>
            <a:ext cx="3824804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5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287536"/>
            <a:ext cx="7762102" cy="104388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1323916"/>
            <a:ext cx="3807226" cy="648831"/>
          </a:xfrm>
        </p:spPr>
        <p:txBody>
          <a:bodyPr anchor="b"/>
          <a:lstStyle>
            <a:lvl1pPr marL="0" indent="0">
              <a:buNone/>
              <a:defRPr sz="1772" b="1"/>
            </a:lvl1pPr>
            <a:lvl2pPr marL="337505" indent="0">
              <a:buNone/>
              <a:defRPr sz="1476" b="1"/>
            </a:lvl2pPr>
            <a:lvl3pPr marL="675010" indent="0">
              <a:buNone/>
              <a:defRPr sz="1329" b="1"/>
            </a:lvl3pPr>
            <a:lvl4pPr marL="1012515" indent="0">
              <a:buNone/>
              <a:defRPr sz="1181" b="1"/>
            </a:lvl4pPr>
            <a:lvl5pPr marL="1350020" indent="0">
              <a:buNone/>
              <a:defRPr sz="1181" b="1"/>
            </a:lvl5pPr>
            <a:lvl6pPr marL="1687525" indent="0">
              <a:buNone/>
              <a:defRPr sz="1181" b="1"/>
            </a:lvl6pPr>
            <a:lvl7pPr marL="2025030" indent="0">
              <a:buNone/>
              <a:defRPr sz="1181" b="1"/>
            </a:lvl7pPr>
            <a:lvl8pPr marL="2362535" indent="0">
              <a:buNone/>
              <a:defRPr sz="1181" b="1"/>
            </a:lvl8pPr>
            <a:lvl9pPr marL="2700040" indent="0">
              <a:buNone/>
              <a:defRPr sz="118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1972747"/>
            <a:ext cx="3807226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6" y="1323916"/>
            <a:ext cx="3825976" cy="648831"/>
          </a:xfrm>
        </p:spPr>
        <p:txBody>
          <a:bodyPr anchor="b"/>
          <a:lstStyle>
            <a:lvl1pPr marL="0" indent="0">
              <a:buNone/>
              <a:defRPr sz="1772" b="1"/>
            </a:lvl1pPr>
            <a:lvl2pPr marL="337505" indent="0">
              <a:buNone/>
              <a:defRPr sz="1476" b="1"/>
            </a:lvl2pPr>
            <a:lvl3pPr marL="675010" indent="0">
              <a:buNone/>
              <a:defRPr sz="1329" b="1"/>
            </a:lvl3pPr>
            <a:lvl4pPr marL="1012515" indent="0">
              <a:buNone/>
              <a:defRPr sz="1181" b="1"/>
            </a:lvl4pPr>
            <a:lvl5pPr marL="1350020" indent="0">
              <a:buNone/>
              <a:defRPr sz="1181" b="1"/>
            </a:lvl5pPr>
            <a:lvl6pPr marL="1687525" indent="0">
              <a:buNone/>
              <a:defRPr sz="1181" b="1"/>
            </a:lvl6pPr>
            <a:lvl7pPr marL="2025030" indent="0">
              <a:buNone/>
              <a:defRPr sz="1181" b="1"/>
            </a:lvl7pPr>
            <a:lvl8pPr marL="2362535" indent="0">
              <a:buNone/>
              <a:defRPr sz="1181" b="1"/>
            </a:lvl8pPr>
            <a:lvl9pPr marL="2700040" indent="0">
              <a:buNone/>
              <a:defRPr sz="118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6" y="1972747"/>
            <a:ext cx="3825976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79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9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988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777597"/>
            <a:ext cx="4556016" cy="3837980"/>
          </a:xfrm>
        </p:spPr>
        <p:txBody>
          <a:bodyPr/>
          <a:lstStyle>
            <a:lvl1pPr>
              <a:defRPr sz="2362"/>
            </a:lvl1pPr>
            <a:lvl2pPr>
              <a:defRPr sz="2067"/>
            </a:lvl2pPr>
            <a:lvl3pPr>
              <a:defRPr sz="1772"/>
            </a:lvl3pPr>
            <a:lvl4pPr>
              <a:defRPr sz="1476"/>
            </a:lvl4pPr>
            <a:lvl5pPr>
              <a:defRPr sz="1476"/>
            </a:lvl5pPr>
            <a:lvl6pPr>
              <a:defRPr sz="1476"/>
            </a:lvl6pPr>
            <a:lvl7pPr>
              <a:defRPr sz="1476"/>
            </a:lvl7pPr>
            <a:lvl8pPr>
              <a:defRPr sz="1476"/>
            </a:lvl8pPr>
            <a:lvl9pPr>
              <a:defRPr sz="147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05" indent="0">
              <a:buNone/>
              <a:defRPr sz="1033"/>
            </a:lvl2pPr>
            <a:lvl3pPr marL="675010" indent="0">
              <a:buNone/>
              <a:defRPr sz="886"/>
            </a:lvl3pPr>
            <a:lvl4pPr marL="1012515" indent="0">
              <a:buNone/>
              <a:defRPr sz="738"/>
            </a:lvl4pPr>
            <a:lvl5pPr marL="1350020" indent="0">
              <a:buNone/>
              <a:defRPr sz="738"/>
            </a:lvl5pPr>
            <a:lvl6pPr marL="1687525" indent="0">
              <a:buNone/>
              <a:defRPr sz="738"/>
            </a:lvl6pPr>
            <a:lvl7pPr marL="2025030" indent="0">
              <a:buNone/>
              <a:defRPr sz="738"/>
            </a:lvl7pPr>
            <a:lvl8pPr marL="2362535" indent="0">
              <a:buNone/>
              <a:defRPr sz="738"/>
            </a:lvl8pPr>
            <a:lvl9pPr marL="2700040" indent="0">
              <a:buNone/>
              <a:defRPr sz="73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360045"/>
            <a:ext cx="2902585" cy="1260158"/>
          </a:xfrm>
        </p:spPr>
        <p:txBody>
          <a:bodyPr anchor="b"/>
          <a:lstStyle>
            <a:lvl1pPr>
              <a:defRPr sz="236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777597"/>
            <a:ext cx="4556016" cy="3837980"/>
          </a:xfrm>
        </p:spPr>
        <p:txBody>
          <a:bodyPr anchor="t"/>
          <a:lstStyle>
            <a:lvl1pPr marL="0" indent="0">
              <a:buNone/>
              <a:defRPr sz="2362"/>
            </a:lvl1pPr>
            <a:lvl2pPr marL="337505" indent="0">
              <a:buNone/>
              <a:defRPr sz="2067"/>
            </a:lvl2pPr>
            <a:lvl3pPr marL="675010" indent="0">
              <a:buNone/>
              <a:defRPr sz="1772"/>
            </a:lvl3pPr>
            <a:lvl4pPr marL="1012515" indent="0">
              <a:buNone/>
              <a:defRPr sz="1476"/>
            </a:lvl4pPr>
            <a:lvl5pPr marL="1350020" indent="0">
              <a:buNone/>
              <a:defRPr sz="1476"/>
            </a:lvl5pPr>
            <a:lvl6pPr marL="1687525" indent="0">
              <a:buNone/>
              <a:defRPr sz="1476"/>
            </a:lvl6pPr>
            <a:lvl7pPr marL="2025030" indent="0">
              <a:buNone/>
              <a:defRPr sz="1476"/>
            </a:lvl7pPr>
            <a:lvl8pPr marL="2362535" indent="0">
              <a:buNone/>
              <a:defRPr sz="1476"/>
            </a:lvl8pPr>
            <a:lvl9pPr marL="2700040" indent="0">
              <a:buNone/>
              <a:defRPr sz="147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1620202"/>
            <a:ext cx="2902585" cy="3001626"/>
          </a:xfrm>
        </p:spPr>
        <p:txBody>
          <a:bodyPr/>
          <a:lstStyle>
            <a:lvl1pPr marL="0" indent="0">
              <a:buNone/>
              <a:defRPr sz="1181"/>
            </a:lvl1pPr>
            <a:lvl2pPr marL="337505" indent="0">
              <a:buNone/>
              <a:defRPr sz="1033"/>
            </a:lvl2pPr>
            <a:lvl3pPr marL="675010" indent="0">
              <a:buNone/>
              <a:defRPr sz="886"/>
            </a:lvl3pPr>
            <a:lvl4pPr marL="1012515" indent="0">
              <a:buNone/>
              <a:defRPr sz="738"/>
            </a:lvl4pPr>
            <a:lvl5pPr marL="1350020" indent="0">
              <a:buNone/>
              <a:defRPr sz="738"/>
            </a:lvl5pPr>
            <a:lvl6pPr marL="1687525" indent="0">
              <a:buNone/>
              <a:defRPr sz="738"/>
            </a:lvl6pPr>
            <a:lvl7pPr marL="2025030" indent="0">
              <a:buNone/>
              <a:defRPr sz="738"/>
            </a:lvl7pPr>
            <a:lvl8pPr marL="2362535" indent="0">
              <a:buNone/>
              <a:defRPr sz="738"/>
            </a:lvl8pPr>
            <a:lvl9pPr marL="2700040" indent="0">
              <a:buNone/>
              <a:defRPr sz="73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276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287536"/>
            <a:ext cx="776210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1437680"/>
            <a:ext cx="776210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7F742-CCB7-BD45-8926-EAEFC29F4124}" type="datetimeFigureOut">
              <a:rPr lang="en-US" smtClean="0"/>
              <a:t>6/19/22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5005626"/>
            <a:ext cx="3037344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5005626"/>
            <a:ext cx="202489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A6C0-966F-7042-A80D-867CCE8C0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76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75010" rtl="0" eaLnBrk="1" latinLnBrk="0" hangingPunct="1">
        <a:lnSpc>
          <a:spcPct val="90000"/>
        </a:lnSpc>
        <a:spcBef>
          <a:spcPct val="0"/>
        </a:spcBef>
        <a:buNone/>
        <a:defRPr sz="32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753" indent="-168753" algn="l" defTabSz="675010" rtl="0" eaLnBrk="1" latinLnBrk="0" hangingPunct="1">
        <a:lnSpc>
          <a:spcPct val="90000"/>
        </a:lnSpc>
        <a:spcBef>
          <a:spcPts val="738"/>
        </a:spcBef>
        <a:buFont typeface="Arial" panose="020B0604020202020204" pitchFamily="34" charset="0"/>
        <a:buChar char="•"/>
        <a:defRPr sz="2067" kern="1200">
          <a:solidFill>
            <a:schemeClr val="tx1"/>
          </a:solidFill>
          <a:latin typeface="+mn-lt"/>
          <a:ea typeface="+mn-ea"/>
          <a:cs typeface="+mn-cs"/>
        </a:defRPr>
      </a:lvl1pPr>
      <a:lvl2pPr marL="506258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43763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476" kern="1200">
          <a:solidFill>
            <a:schemeClr val="tx1"/>
          </a:solidFill>
          <a:latin typeface="+mn-lt"/>
          <a:ea typeface="+mn-ea"/>
          <a:cs typeface="+mn-cs"/>
        </a:defRPr>
      </a:lvl3pPr>
      <a:lvl4pPr marL="1181268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518773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856278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193783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531288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868793" indent="-168753" algn="l" defTabSz="675010" rtl="0" eaLnBrk="1" latinLnBrk="0" hangingPunct="1">
        <a:lnSpc>
          <a:spcPct val="90000"/>
        </a:lnSpc>
        <a:spcBef>
          <a:spcPts val="369"/>
        </a:spcBef>
        <a:buFont typeface="Arial" panose="020B0604020202020204" pitchFamily="34" charset="0"/>
        <a:buChar char="•"/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1pPr>
      <a:lvl2pPr marL="337505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2pPr>
      <a:lvl3pPr marL="675010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3pPr>
      <a:lvl4pPr marL="1012515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4pPr>
      <a:lvl5pPr marL="1350020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5pPr>
      <a:lvl6pPr marL="1687525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6pPr>
      <a:lvl7pPr marL="2025030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7pPr>
      <a:lvl8pPr marL="2362535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8pPr>
      <a:lvl9pPr marL="2700040" algn="l" defTabSz="675010" rtl="0" eaLnBrk="1" latinLnBrk="0" hangingPunct="1">
        <a:defRPr sz="13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9A7B65-78E2-F95A-08CC-4DC92C89D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90"/>
          <a:stretch/>
        </p:blipFill>
        <p:spPr>
          <a:xfrm rot="5400000">
            <a:off x="3011158" y="-519839"/>
            <a:ext cx="4668762" cy="644035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A7C81F-01B8-B1F8-8293-35C11475FF26}"/>
              </a:ext>
            </a:extLst>
          </p:cNvPr>
          <p:cNvCxnSpPr>
            <a:cxnSpLocks/>
          </p:cNvCxnSpPr>
          <p:nvPr/>
        </p:nvCxnSpPr>
        <p:spPr>
          <a:xfrm rot="10800000" flipH="1">
            <a:off x="2351920" y="3543300"/>
            <a:ext cx="720000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B37A1C2-B18C-1980-98BD-7BF0CD5EAFC4}"/>
              </a:ext>
            </a:extLst>
          </p:cNvPr>
          <p:cNvCxnSpPr>
            <a:cxnSpLocks/>
          </p:cNvCxnSpPr>
          <p:nvPr/>
        </p:nvCxnSpPr>
        <p:spPr>
          <a:xfrm rot="10800000" flipH="1">
            <a:off x="2351920" y="4167187"/>
            <a:ext cx="720000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4575DF-0D5D-E98C-045C-1D779872C385}"/>
              </a:ext>
            </a:extLst>
          </p:cNvPr>
          <p:cNvCxnSpPr>
            <a:cxnSpLocks/>
          </p:cNvCxnSpPr>
          <p:nvPr/>
        </p:nvCxnSpPr>
        <p:spPr>
          <a:xfrm rot="10800000" flipH="1">
            <a:off x="2351920" y="2824162"/>
            <a:ext cx="720000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3717B9A-E023-3414-38DE-21FDC579490A}"/>
              </a:ext>
            </a:extLst>
          </p:cNvPr>
          <p:cNvSpPr txBox="1"/>
          <p:nvPr/>
        </p:nvSpPr>
        <p:spPr>
          <a:xfrm>
            <a:off x="2234220" y="4167187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8F7570-AF41-A906-B9D2-DF7E3D4501A9}"/>
              </a:ext>
            </a:extLst>
          </p:cNvPr>
          <p:cNvSpPr txBox="1"/>
          <p:nvPr/>
        </p:nvSpPr>
        <p:spPr>
          <a:xfrm>
            <a:off x="1999284" y="3668988"/>
            <a:ext cx="857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3B509B-55F4-564A-47BD-F912B6C9801C}"/>
              </a:ext>
            </a:extLst>
          </p:cNvPr>
          <p:cNvSpPr txBox="1"/>
          <p:nvPr/>
        </p:nvSpPr>
        <p:spPr>
          <a:xfrm>
            <a:off x="1750115" y="2999065"/>
            <a:ext cx="110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Transition</a:t>
            </a:r>
          </a:p>
        </p:txBody>
      </p:sp>
      <p:pic>
        <p:nvPicPr>
          <p:cNvPr id="1028" name="Picture 4" descr="Free Cartoon Earth Transparent, Download Free Cartoon Earth Transparent png  images, Free ClipArts on Clipart Library">
            <a:extLst>
              <a:ext uri="{FF2B5EF4-FFF2-40B4-BE49-F238E27FC236}">
                <a16:creationId xmlns:a16="http://schemas.microsoft.com/office/drawing/2014/main" id="{5F4D55CB-85A6-6359-7F93-8F8FE46BD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725" y="952148"/>
            <a:ext cx="756355" cy="773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0511C9F6-6CB7-6256-D283-D36FD76C650A}"/>
              </a:ext>
            </a:extLst>
          </p:cNvPr>
          <p:cNvSpPr/>
          <p:nvPr/>
        </p:nvSpPr>
        <p:spPr>
          <a:xfrm>
            <a:off x="767457" y="540736"/>
            <a:ext cx="270687" cy="4114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4" descr="Free Cartoon Earth Transparent, Download Free Cartoon Earth Transparent png  images, Free ClipArts on Clipart Library">
            <a:extLst>
              <a:ext uri="{FF2B5EF4-FFF2-40B4-BE49-F238E27FC236}">
                <a16:creationId xmlns:a16="http://schemas.microsoft.com/office/drawing/2014/main" id="{8D97A9AA-9BB6-F16F-4B26-8B66D8151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21" y="3916406"/>
            <a:ext cx="756355" cy="773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Down Arrow 18">
            <a:extLst>
              <a:ext uri="{FF2B5EF4-FFF2-40B4-BE49-F238E27FC236}">
                <a16:creationId xmlns:a16="http://schemas.microsoft.com/office/drawing/2014/main" id="{7C7E9AE3-C918-0664-4FD2-7DB5BD2AA7CF}"/>
              </a:ext>
            </a:extLst>
          </p:cNvPr>
          <p:cNvSpPr/>
          <p:nvPr/>
        </p:nvSpPr>
        <p:spPr>
          <a:xfrm flipV="1">
            <a:off x="756054" y="4689796"/>
            <a:ext cx="270687" cy="4114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4" descr="Free Cartoon Earth Transparent, Download Free Cartoon Earth Transparent png  images, Free ClipArts on Clipart Library">
            <a:extLst>
              <a:ext uri="{FF2B5EF4-FFF2-40B4-BE49-F238E27FC236}">
                <a16:creationId xmlns:a16="http://schemas.microsoft.com/office/drawing/2014/main" id="{5E685D40-B96D-B6B2-50EA-883EC3421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019" y="2459682"/>
            <a:ext cx="756355" cy="773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Down Arrow 20">
            <a:extLst>
              <a:ext uri="{FF2B5EF4-FFF2-40B4-BE49-F238E27FC236}">
                <a16:creationId xmlns:a16="http://schemas.microsoft.com/office/drawing/2014/main" id="{72D16290-DC62-AB2F-C3BC-714BD348E91B}"/>
              </a:ext>
            </a:extLst>
          </p:cNvPr>
          <p:cNvSpPr/>
          <p:nvPr/>
        </p:nvSpPr>
        <p:spPr>
          <a:xfrm rot="16200000" flipV="1">
            <a:off x="1001858" y="2271321"/>
            <a:ext cx="270687" cy="4114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DC6133-7891-C4C0-2F35-0E64C528D2B4}"/>
              </a:ext>
            </a:extLst>
          </p:cNvPr>
          <p:cNvSpPr txBox="1"/>
          <p:nvPr/>
        </p:nvSpPr>
        <p:spPr>
          <a:xfrm>
            <a:off x="1520308" y="2048270"/>
            <a:ext cx="1336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Atmosphere</a:t>
            </a:r>
          </a:p>
        </p:txBody>
      </p:sp>
    </p:spTree>
    <p:extLst>
      <p:ext uri="{BB962C8B-B14F-4D97-AF65-F5344CB8AC3E}">
        <p14:creationId xmlns:p14="http://schemas.microsoft.com/office/powerpoint/2010/main" val="3096853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</TotalTime>
  <Words>4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Barrow</dc:creator>
  <cp:lastModifiedBy>Daniel Barrow</cp:lastModifiedBy>
  <cp:revision>1</cp:revision>
  <dcterms:created xsi:type="dcterms:W3CDTF">2022-06-19T14:23:35Z</dcterms:created>
  <dcterms:modified xsi:type="dcterms:W3CDTF">2022-06-19T15:29:00Z</dcterms:modified>
</cp:coreProperties>
</file>

<file path=docProps/thumbnail.jpeg>
</file>